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9" r:id="rId2"/>
    <p:sldMasterId id="2147483738" r:id="rId3"/>
    <p:sldMasterId id="2147483782" r:id="rId4"/>
  </p:sldMasterIdLst>
  <p:notesMasterIdLst>
    <p:notesMasterId r:id="rId11"/>
  </p:notesMasterIdLst>
  <p:handoutMasterIdLst>
    <p:handoutMasterId r:id="rId12"/>
  </p:handoutMasterIdLst>
  <p:sldIdLst>
    <p:sldId id="1720" r:id="rId5"/>
    <p:sldId id="1750" r:id="rId6"/>
    <p:sldId id="1740" r:id="rId7"/>
    <p:sldId id="1749" r:id="rId8"/>
    <p:sldId id="1748" r:id="rId9"/>
    <p:sldId id="173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03" autoAdjust="0"/>
    <p:restoredTop sz="65170" autoAdjust="0"/>
  </p:normalViewPr>
  <p:slideViewPr>
    <p:cSldViewPr snapToGrid="0">
      <p:cViewPr varScale="1">
        <p:scale>
          <a:sx n="81" d="100"/>
          <a:sy n="81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97" d="100"/>
          <a:sy n="97" d="100"/>
        </p:scale>
        <p:origin x="3422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575D9-2C2A-4218-B727-BB1B9D6FED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9F74B-80AD-4D88-93B1-FD35894A5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166D5-2C5B-4DE1-AECA-4838D139A67A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5E773-CEFA-4B10-8C82-891E6252B8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0F0FA-E209-4656-BF27-C430587BA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CD7AF-A8A3-45BE-B46C-6CF743DAE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67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D3E43-28F6-4BAD-9F5A-EB4253A45588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F3443-3F7D-4056-A931-4D8FAA1A2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Tramel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PM at Microsoft on the Visual Studio Team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this session we’ll be talking about our Visual Studio Subscriptions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5/9/19 8:29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Tramel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 PM at Microsoft on the Visual Studio Team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this session we’ll be talking about our Visual Studio Subscriptions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5/9/19 8:29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E5A7B-BB8D-4368-A182-10966952163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5/9/19 8:29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30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E5A7B-BB8D-4368-A182-10966952163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5/9/19 8:29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79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E5A7B-BB8D-4368-A182-10966952163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5/9/19 8:29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2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4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51471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05986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468107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6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8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03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3962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71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7015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9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25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10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34654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9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0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5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61394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9253512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982624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120704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06205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23471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0083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191244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531397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11036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723607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17271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08718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15921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298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0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756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618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89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9023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481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189382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040207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45771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4518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7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6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7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9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729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984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361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2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15185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2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2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19476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177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11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922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54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5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3885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35058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107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339894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528812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666071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90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1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57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56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77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7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3991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24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700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8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2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6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9774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9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4474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68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7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1992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5361041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917809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17715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7378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7275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16390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50425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90058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15594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55981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856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8365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47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790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02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319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536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1947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975981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386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58802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912195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101707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4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1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7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00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65863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295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04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201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8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2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1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962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1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8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837120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34395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531664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184472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59223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710088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19976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581157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0790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1445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713184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35829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3562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147060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976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894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558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24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32685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74133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988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889056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51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85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3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4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  <p:sldLayoutId id="2147483814" r:id="rId32"/>
    <p:sldLayoutId id="2147483815" r:id="rId33"/>
    <p:sldLayoutId id="2147483816" r:id="rId34"/>
    <p:sldLayoutId id="2147483817" r:id="rId35"/>
    <p:sldLayoutId id="2147483818" r:id="rId36"/>
    <p:sldLayoutId id="2147483819" r:id="rId37"/>
    <p:sldLayoutId id="2147483820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vdebug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devopsbootcam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eveloper.microsoft.com/en-us/collective/events/insider-dev-tou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ybuild.techcommunity.microsoft.com/sess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ddnug/VisualStudio2019Launch.Presentations" TargetMode="External"/><Relationship Id="rId5" Type="http://schemas.openxmlformats.org/officeDocument/2006/relationships/hyperlink" Target="https://github.com/ddnug/VisualStudio2019Launch.Demos" TargetMode="External"/><Relationship Id="rId4" Type="http://schemas.openxmlformats.org/officeDocument/2006/relationships/hyperlink" Target="https://visualstudio.microsoft.com/vs2019-launch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Local Launch Event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Sponsored by Dallas .NET User Group</a:t>
            </a:r>
          </a:p>
          <a:p>
            <a:endParaRPr lang="en-US" i="1" dirty="0"/>
          </a:p>
          <a:p>
            <a:r>
              <a:rPr lang="en-US" i="1" dirty="0"/>
              <a:t>Omar Villarreal</a:t>
            </a:r>
          </a:p>
          <a:p>
            <a:r>
              <a:rPr lang="en-US" i="1" dirty="0"/>
              <a:t>Scott Dockendorf</a:t>
            </a:r>
          </a:p>
          <a:p>
            <a:r>
              <a:rPr lang="en-US" i="1" dirty="0"/>
              <a:t>Robert Taylor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633C3-214C-9F4E-B175-80A8ECCD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015630"/>
            <a:ext cx="7147034" cy="1527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338F8-B563-C747-B71D-E2F7353CF58D}"/>
              </a:ext>
            </a:extLst>
          </p:cNvPr>
          <p:cNvSpPr txBox="1"/>
          <p:nvPr/>
        </p:nvSpPr>
        <p:spPr>
          <a:xfrm>
            <a:off x="584200" y="467745"/>
            <a:ext cx="37744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Thanks for our event sponsor: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5511800" cy="1107996"/>
          </a:xfrm>
        </p:spPr>
        <p:txBody>
          <a:bodyPr/>
          <a:lstStyle/>
          <a:p>
            <a:r>
              <a:rPr lang="en-US" dirty="0"/>
              <a:t>Visual Studio 2019 Local Launch Event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538883"/>
          </a:xfrm>
        </p:spPr>
        <p:txBody>
          <a:bodyPr/>
          <a:lstStyle/>
          <a:p>
            <a:r>
              <a:rPr lang="en-US" i="1" dirty="0"/>
              <a:t>Sponsored by Dallas .NET User Group</a:t>
            </a:r>
          </a:p>
          <a:p>
            <a:endParaRPr lang="en-US" i="1" dirty="0"/>
          </a:p>
          <a:p>
            <a:r>
              <a:rPr lang="en-US" i="1" dirty="0"/>
              <a:t>Omar Villarreal</a:t>
            </a:r>
          </a:p>
          <a:p>
            <a:r>
              <a:rPr lang="en-US" i="1" dirty="0"/>
              <a:t>Scott Dockendorf</a:t>
            </a:r>
          </a:p>
          <a:p>
            <a:r>
              <a:rPr lang="en-US" i="1" dirty="0"/>
              <a:t>Robert Taylor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86EE2-7D6C-7841-97B8-C8F94FC7859E}"/>
              </a:ext>
            </a:extLst>
          </p:cNvPr>
          <p:cNvSpPr txBox="1"/>
          <p:nvPr/>
        </p:nvSpPr>
        <p:spPr>
          <a:xfrm>
            <a:off x="2184169" y="519828"/>
            <a:ext cx="54881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800" dirty="0">
                <a:solidFill>
                  <a:srgbClr val="FF0000"/>
                </a:solidFill>
              </a:rPr>
              <a:t>Wi-Fi Attendee Code: </a:t>
            </a:r>
          </a:p>
          <a:p>
            <a:pPr algn="l"/>
            <a:r>
              <a:rPr lang="en-US" sz="4800" dirty="0">
                <a:solidFill>
                  <a:srgbClr val="FF0000"/>
                </a:solidFill>
              </a:rPr>
              <a:t>msevent052zr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633C3-214C-9F4E-B175-80A8ECCD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66" y="5319117"/>
            <a:ext cx="7147034" cy="15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2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dirty="0"/>
              <a:t>Giveaways</a:t>
            </a:r>
            <a:endParaRPr 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7C57E-7403-9B46-A8AD-3B8D06853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r>
              <a:rPr lang="en-US" dirty="0"/>
              <a:t>3x Annual Licenses of </a:t>
            </a:r>
            <a:r>
              <a:rPr lang="en-US" dirty="0" err="1"/>
              <a:t>RevDebug</a:t>
            </a:r>
            <a:endParaRPr lang="en-US" dirty="0"/>
          </a:p>
          <a:p>
            <a:r>
              <a:rPr lang="en-US" dirty="0">
                <a:hlinkClick r:id="rId3"/>
              </a:rPr>
              <a:t>https://revdebug.com/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$25 Amazon </a:t>
            </a:r>
            <a:r>
              <a:rPr lang="en-US" dirty="0" err="1"/>
              <a:t>Giftcard</a:t>
            </a:r>
            <a:r>
              <a:rPr lang="en-US" dirty="0"/>
              <a:t> </a:t>
            </a:r>
          </a:p>
          <a:p>
            <a:r>
              <a:rPr lang="en-US" dirty="0"/>
              <a:t>Courtesy of DDNUG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C892-DA3F-2E43-ADEB-F018BA5A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685670"/>
            <a:ext cx="4514193" cy="2257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B13098-F216-DA4C-99DF-3E2D0641C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358" y="2786686"/>
            <a:ext cx="4514192" cy="2257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DA7A7-4B8C-7449-B3EE-915365632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573" y="5282916"/>
            <a:ext cx="3613761" cy="11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293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dirty="0"/>
              <a:t>Local Events</a:t>
            </a:r>
            <a:endParaRPr 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7C57E-7403-9B46-A8AD-3B8D06853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50340"/>
          </a:xfrm>
        </p:spPr>
        <p:txBody>
          <a:bodyPr/>
          <a:lstStyle/>
          <a:p>
            <a:r>
              <a:rPr lang="en-US" dirty="0"/>
              <a:t>Global DevOps Summit – June 15, 2019</a:t>
            </a:r>
          </a:p>
          <a:p>
            <a:r>
              <a:rPr lang="en-US" dirty="0"/>
              <a:t>Location: HERE!</a:t>
            </a:r>
          </a:p>
          <a:p>
            <a:r>
              <a:rPr lang="en-US" dirty="0">
                <a:hlinkClick r:id="rId3"/>
              </a:rPr>
              <a:t>https://globaldevopsbootcamp.com/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Insider Dev Tour, June 24, 2019</a:t>
            </a:r>
          </a:p>
          <a:p>
            <a:r>
              <a:rPr lang="en-US" dirty="0"/>
              <a:t>Location: HERE</a:t>
            </a:r>
          </a:p>
          <a:p>
            <a:r>
              <a:rPr lang="en-US" dirty="0">
                <a:hlinkClick r:id="rId4"/>
              </a:rPr>
              <a:t>https://developer.microsoft.com/en-us/collective/events/insider-dev-tour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460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dirty="0"/>
              <a:t>References</a:t>
            </a:r>
            <a:endParaRPr 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7C57E-7403-9B46-A8AD-3B8D06853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567404"/>
          </a:xfrm>
        </p:spPr>
        <p:txBody>
          <a:bodyPr/>
          <a:lstStyle/>
          <a:p>
            <a:r>
              <a:rPr lang="en-US" dirty="0"/>
              <a:t>Microsoft Build Conference – Sessions on Demand</a:t>
            </a:r>
          </a:p>
          <a:p>
            <a:r>
              <a:rPr lang="en-US" dirty="0">
                <a:hlinkClick r:id="rId3"/>
              </a:rPr>
              <a:t>https://mybuild.techcommunity.microsoft.com/sessions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Visual Studio Launch Event videos</a:t>
            </a:r>
          </a:p>
          <a:p>
            <a:r>
              <a:rPr lang="en-US" dirty="0">
                <a:hlinkClick r:id="rId4"/>
              </a:rPr>
              <a:t>https://visualstudio.microsoft.com/vs2019-launch/</a:t>
            </a:r>
            <a:endParaRPr lang="en-US" dirty="0"/>
          </a:p>
          <a:p>
            <a:endParaRPr lang="en-US" dirty="0"/>
          </a:p>
          <a:p>
            <a:r>
              <a:rPr lang="en-US" dirty="0"/>
              <a:t>Our GitHub Repo (for slides &amp; demo code)</a:t>
            </a:r>
          </a:p>
          <a:p>
            <a:r>
              <a:rPr lang="en-US" dirty="0">
                <a:hlinkClick r:id="rId5"/>
              </a:rPr>
              <a:t>https://github.com/ddnug/VisualStudio2019Launch.Demos</a:t>
            </a:r>
            <a:endParaRPr lang="en-US" dirty="0"/>
          </a:p>
          <a:p>
            <a:r>
              <a:rPr lang="en-US" dirty="0">
                <a:hlinkClick r:id="rId6"/>
              </a:rPr>
              <a:t>https://github.com/ddnug/VisualStudio2019Launch.Presentations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4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A9EF5-26BC-1D4B-9023-72E94DB9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0F0460-626F-7F4F-9EBE-4F97D58928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See you next month!</a:t>
            </a:r>
          </a:p>
        </p:txBody>
      </p:sp>
    </p:spTree>
    <p:extLst>
      <p:ext uri="{BB962C8B-B14F-4D97-AF65-F5344CB8AC3E}">
        <p14:creationId xmlns:p14="http://schemas.microsoft.com/office/powerpoint/2010/main" val="212287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(003)" id="{84827E95-6673-4350-A9A5-9A6E4DEFD831}" vid="{25905F4A-6E85-40F9-8C45-DD0D55CC9F98}"/>
    </a:ext>
  </a:extLst>
</a:theme>
</file>

<file path=ppt/theme/theme2.xml><?xml version="1.0" encoding="utf-8"?>
<a:theme xmlns:a="http://schemas.openxmlformats.org/drawingml/2006/main" name="1_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(003)" id="{D464EC03-3D1A-4F8C-A8FC-B3C7E2BC5EE5}" vid="{79CE1DCF-CD7B-4D5D-A365-BE557EDB1AAD}"/>
    </a:ext>
  </a:extLst>
</a:theme>
</file>

<file path=ppt/theme/theme3.xml><?xml version="1.0" encoding="utf-8"?>
<a:theme xmlns:a="http://schemas.openxmlformats.org/drawingml/2006/main" name="2_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(003)" id="{89E72374-4F63-4352-8062-15FF07EB72E4}" vid="{259D3D60-DA96-4159-820E-E2F66275EB7C}"/>
    </a:ext>
  </a:extLst>
</a:theme>
</file>

<file path=ppt/theme/theme4.xml><?xml version="1.0" encoding="utf-8"?>
<a:theme xmlns:a="http://schemas.openxmlformats.org/drawingml/2006/main" name="3_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 (003)" id="{CC7E200E-6864-4A19-A81C-FAF59806F8D3}" vid="{A5B8804D-F35F-455D-BDC0-C1CA6B59E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378</Words>
  <Application>Microsoft Macintosh PowerPoint</Application>
  <PresentationFormat>Widescreen</PresentationFormat>
  <Paragraphs>63</Paragraphs>
  <Slides>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Segoe UI Semibold</vt:lpstr>
      <vt:lpstr>Segoe UI Semilight</vt:lpstr>
      <vt:lpstr>Wingdings</vt:lpstr>
      <vt:lpstr>WHITE TEMPLATE</vt:lpstr>
      <vt:lpstr>1_WHITE TEMPLATE</vt:lpstr>
      <vt:lpstr>2_WHITE TEMPLATE</vt:lpstr>
      <vt:lpstr>3_WHITE TEMPLATE</vt:lpstr>
      <vt:lpstr>Visual Studio 2019 Local Launch Event</vt:lpstr>
      <vt:lpstr>Visual Studio 2019 Local Launch Event</vt:lpstr>
      <vt:lpstr>Giveaways</vt:lpstr>
      <vt:lpstr>Local Events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Subscriptions Overview</dc:title>
  <dc:creator>James Tramel</dc:creator>
  <cp:lastModifiedBy>Scott Dockendorf</cp:lastModifiedBy>
  <cp:revision>10</cp:revision>
  <dcterms:created xsi:type="dcterms:W3CDTF">2019-03-07T20:07:55Z</dcterms:created>
  <dcterms:modified xsi:type="dcterms:W3CDTF">2019-05-10T01:29:21Z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jametra@microsoft.com</vt:lpwstr>
  </property>
  <property fmtid="{D5CDD505-2E9C-101B-9397-08002B2CF9AE}" pid="5" name="MSIP_Label_f42aa342-8706-4288-bd11-ebb85995028c_SetDate">
    <vt:lpwstr>2019-03-07T20:12:02.4007213Z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ecc4df30-9bd9-47b2-8743-0f2c85ba3ecd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